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 snapToObjects="1">
      <p:cViewPr>
        <p:scale>
          <a:sx n="100" d="100"/>
          <a:sy n="100" d="100"/>
        </p:scale>
        <p:origin x="10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60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09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34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1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5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0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154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8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3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1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26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2443305-88A3-25F8-C7D2-E9F39AD3BF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8AED3-8360-2D1A-8AF2-D4DB5E3C9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Big Data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BEC0D-35EB-982E-3F85-12ADA6FB4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 Harry Cavell</a:t>
            </a:r>
          </a:p>
        </p:txBody>
      </p:sp>
    </p:spTree>
    <p:extLst>
      <p:ext uri="{BB962C8B-B14F-4D97-AF65-F5344CB8AC3E}">
        <p14:creationId xmlns:p14="http://schemas.microsoft.com/office/powerpoint/2010/main" val="42826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humbs Up Emoji (U+1F44D)">
            <a:extLst>
              <a:ext uri="{FF2B5EF4-FFF2-40B4-BE49-F238E27FC236}">
                <a16:creationId xmlns:a16="http://schemas.microsoft.com/office/drawing/2014/main" id="{3B027C8F-1469-B530-E669-9949B31E0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7" r="3337" b="-2"/>
          <a:stretch/>
        </p:blipFill>
        <p:spPr bwMode="auto">
          <a:xfrm>
            <a:off x="20" y="764665"/>
            <a:ext cx="4420904" cy="534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ectangle 615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788B7-D81D-7591-43EA-3074E3CD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dirty="0"/>
              <a:t>What Went Well</a:t>
            </a: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5D5A-DF7C-B45A-6CA1-8C99A732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learned a ton about AWS—creating data lakes, databases, administrative roles, Glue jobs,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good to get back into SQL to relearn some old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data set was large and challenging but it pushed me to understand AWS better.</a:t>
            </a:r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5" name="Rectangle 616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5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humbs Down Emoji (U+1F44E)">
            <a:extLst>
              <a:ext uri="{FF2B5EF4-FFF2-40B4-BE49-F238E27FC236}">
                <a16:creationId xmlns:a16="http://schemas.microsoft.com/office/drawing/2014/main" id="{7AB70BC4-0F91-A3D5-C6D7-8263299F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2005" y="755683"/>
            <a:ext cx="4426071" cy="532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9" name="Rectangle 717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2AA48-17B2-FBDC-9FB2-4A9B50E9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857" y="708737"/>
            <a:ext cx="8811793" cy="1814567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dirty="0"/>
              <a:t>What Did Not Go Well</a:t>
            </a:r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94991-2D61-F1EC-A2E2-5B06A6521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so many tiny intricacies with AWS and on small mistake can derail you.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Didn’t know where to get started.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by my lack of knowledge.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set was difficult to work with at times due to size, separate tables, and other factors.</a:t>
            </a:r>
          </a:p>
        </p:txBody>
      </p:sp>
      <p:sp>
        <p:nvSpPr>
          <p:cNvPr id="7185" name="Rectangle 7184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9" name="Rectangle 7188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3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23B7-894A-8285-D511-7633B705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br>
              <a:rPr lang="en-US" dirty="0"/>
            </a:br>
            <a:r>
              <a:rPr lang="en-US" dirty="0"/>
              <a:t>I </a:t>
            </a:r>
            <a:br>
              <a:rPr lang="en-US" dirty="0"/>
            </a:br>
            <a:r>
              <a:rPr lang="en-US" dirty="0"/>
              <a:t>Would </a:t>
            </a:r>
            <a:br>
              <a:rPr lang="en-US" dirty="0"/>
            </a:br>
            <a:r>
              <a:rPr lang="en-US" dirty="0"/>
              <a:t>Do</a:t>
            </a:r>
            <a:br>
              <a:rPr lang="en-US" dirty="0"/>
            </a:br>
            <a:r>
              <a:rPr lang="en-US" dirty="0"/>
              <a:t>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82E9-9801-93EB-B62B-ECEC11940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Asked Anthony for help/taken the Summer offering.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Picked a data set I was more familiar with.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more time to try ML applications or </a:t>
            </a:r>
            <a:r>
              <a:rPr lang="en-US"/>
              <a:t>other analytical tools.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9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5156A0-91CB-D7E1-4F4D-62FD441FD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646" y="2420110"/>
            <a:ext cx="3328786" cy="198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A6B6C-61EA-8D47-C0C6-1506029B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en-US" dirty="0"/>
              <a:t>Tool: AWS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56FFB-4DFC-C88F-ADB8-909AEF6A9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account and used free tier as much as possible.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multiple tools within AWS, including: Lake Formation, Glue, Athena, S3, and more.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39B144-F409-9CE0-CF2A-C61E6B29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646" y="2575152"/>
            <a:ext cx="3328786" cy="167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BB62D-E36B-F027-EB79-FF38AD0A4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en-US" dirty="0"/>
              <a:t>Data: IMDb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FE057-9617-B219-24DB-A61A6BB29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Amazon Data Exchange to get student access to a massive IMDb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tables included information on movie and show titles, actors, directors, ratings, and more.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Hundreds of millions of data points included.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9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roductionizing Machine Learning with Delta Lake - Databricks Blog">
            <a:extLst>
              <a:ext uri="{FF2B5EF4-FFF2-40B4-BE49-F238E27FC236}">
                <a16:creationId xmlns:a16="http://schemas.microsoft.com/office/drawing/2014/main" id="{2C5A687C-2792-9E62-4FB0-6F99A426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4" r="22449"/>
          <a:stretch/>
        </p:blipFill>
        <p:spPr bwMode="auto">
          <a:xfrm>
            <a:off x="443918" y="2426993"/>
            <a:ext cx="3835024" cy="20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4166-E0E7-D7A0-38D6-78CAC880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en-US" dirty="0"/>
              <a:t>Creating a Data Lake</a:t>
            </a: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06BE1-FCBB-E7BE-57A3-83C66F12F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Create new user with IAM with full administrative access to database.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Used Amazon S3 to create a single bucket with different folders.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Bronze: Ingest data in raw format (batch and stream).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Silver: Duplicated data in uniform and  columnar format.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Gold: Highest quality of data used for business insights (did not achieve this).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Register folders as data lake locations (Lake Formation).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Having multiple layers helps address the 3 V’s—greater ability to handle big data.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110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3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93D2E-932F-AA00-5E5C-8A44FD12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Ingesting Data into the Data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B7EE4-986D-B43E-3CF9-8A7456AC1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bronze bucket, create subfolder called ”ingest.”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ingest, create subfolder for each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each table with corresponding subfolder within “ingest.”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database in Lake 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crawler using Glue for each folder, give it database permissions, and run it to extract data, transform it into tables, and load it into the database.</a:t>
            </a:r>
          </a:p>
        </p:txBody>
      </p:sp>
    </p:spTree>
    <p:extLst>
      <p:ext uri="{BB962C8B-B14F-4D97-AF65-F5344CB8AC3E}">
        <p14:creationId xmlns:p14="http://schemas.microsoft.com/office/powerpoint/2010/main" val="24306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Easily query AWS service logs using Amazon Athena | AWS Big Data Blog">
            <a:extLst>
              <a:ext uri="{FF2B5EF4-FFF2-40B4-BE49-F238E27FC236}">
                <a16:creationId xmlns:a16="http://schemas.microsoft.com/office/drawing/2014/main" id="{E563AD08-5404-1376-B79C-B32086124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646" y="2242852"/>
            <a:ext cx="3328786" cy="23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Rectangle 410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53265-FDC3-87B8-6C6D-2D2317E2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en-US" dirty="0"/>
              <a:t>Analyzing the Data</a:t>
            </a: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0E6A-4E08-78B0-B34C-F87B15C8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folder in the data lake for query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Athena to query data using 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analysis of titles, actors, directors, genres, and more.</a:t>
            </a: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5" name="Rectangle 411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7" name="Rectangle 4116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7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1EB6-D786-2C20-853F-E64A16D2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92D45-6A55-978E-5AD3-FD2FC7E46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IMDb updates data daily, but I was unable to stream real-time IMDb data, because I was not given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was able to get a feel for the streaming capabilities of AWS by streaming demo data using Kinesis Firehose.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crawler for the streamed data, created a new table in the database with partitions (d/m/y),  </a:t>
            </a:r>
          </a:p>
        </p:txBody>
      </p:sp>
    </p:spTree>
    <p:extLst>
      <p:ext uri="{BB962C8B-B14F-4D97-AF65-F5344CB8AC3E}">
        <p14:creationId xmlns:p14="http://schemas.microsoft.com/office/powerpoint/2010/main" val="6458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506C-0980-10B8-4351-E91C0480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the Data into Parquet Format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73DEF-2414-B22D-250B-EAB4A49FF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existing data and make it columnar, uniform, and query-able.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Glue Job to perform this ETL.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creating “data cubes” in KMBI.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becomes our “silver” database or bucket.</a:t>
            </a:r>
          </a:p>
        </p:txBody>
      </p:sp>
    </p:spTree>
    <p:extLst>
      <p:ext uri="{BB962C8B-B14F-4D97-AF65-F5344CB8AC3E}">
        <p14:creationId xmlns:p14="http://schemas.microsoft.com/office/powerpoint/2010/main" val="65984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nimated gif about gif in Lotr/The Hobbit by Private User">
            <a:extLst>
              <a:ext uri="{FF2B5EF4-FFF2-40B4-BE49-F238E27FC236}">
                <a16:creationId xmlns:a16="http://schemas.microsoft.com/office/drawing/2014/main" id="{C47376B8-964B-6005-F0E9-AAEDD782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17" y="4343217"/>
            <a:ext cx="3328786" cy="14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Rectangle 513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CD67B-B20D-B2ED-346E-0F6FECD0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en-US" dirty="0"/>
              <a:t>Fun Facts I Learned</a:t>
            </a: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B91D-8B7C-4134-B58D-AD24E6E4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/>
              <a:t>Will Smith played George W. Bush on SNL in 2000.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/>
              <a:t>Tom Cruise wasn’t the only actor named Tom born in 1962.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/>
              <a:t>TV shows and shorts tend to be rated higher, but usually have less votes than movies.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/>
              <a:t>The Hobbit films are not as highly rated as they should be.</a:t>
            </a:r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1" name="Rectangle 514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Will Ferrell Returns As George W. Bush on 'SNL'">
            <a:extLst>
              <a:ext uri="{FF2B5EF4-FFF2-40B4-BE49-F238E27FC236}">
                <a16:creationId xmlns:a16="http://schemas.microsoft.com/office/drawing/2014/main" id="{524C1E5F-1CCF-5D73-5F04-81A677F8E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18" y="1269580"/>
            <a:ext cx="3226573" cy="241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55267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615</Words>
  <Application>Microsoft Macintosh PowerPoint</Application>
  <PresentationFormat>Widescreen</PresentationFormat>
  <Paragraphs>55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Meiryo</vt:lpstr>
      <vt:lpstr>Arial</vt:lpstr>
      <vt:lpstr>Corbel</vt:lpstr>
      <vt:lpstr>ShojiVTI</vt:lpstr>
      <vt:lpstr>Big Data Project</vt:lpstr>
      <vt:lpstr>Tool: AWS</vt:lpstr>
      <vt:lpstr>Data: IMDb</vt:lpstr>
      <vt:lpstr>Creating a Data Lake</vt:lpstr>
      <vt:lpstr>Ingesting Data into the Data Lake</vt:lpstr>
      <vt:lpstr>Analyzing the Data</vt:lpstr>
      <vt:lpstr>Streaming Data</vt:lpstr>
      <vt:lpstr>Transform the Data into Parquet Format </vt:lpstr>
      <vt:lpstr>Fun Facts I Learned</vt:lpstr>
      <vt:lpstr>What Went Well</vt:lpstr>
      <vt:lpstr>What Did Not Go Well</vt:lpstr>
      <vt:lpstr>What I  Would  Do Differently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Project</dc:title>
  <dc:creator>Harry Cavell</dc:creator>
  <cp:lastModifiedBy>Harry Cavell</cp:lastModifiedBy>
  <cp:revision>1</cp:revision>
  <dcterms:created xsi:type="dcterms:W3CDTF">2022-06-09T22:39:16Z</dcterms:created>
  <dcterms:modified xsi:type="dcterms:W3CDTF">2022-06-10T03:44:58Z</dcterms:modified>
</cp:coreProperties>
</file>